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60" r:id="rId5"/>
    <p:sldId id="263" r:id="rId6"/>
    <p:sldId id="264" r:id="rId7"/>
    <p:sldId id="265" r:id="rId8"/>
    <p:sldId id="262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6" r:id="rId19"/>
    <p:sldId id="275" r:id="rId20"/>
    <p:sldId id="27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948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F7119-A5FF-4567-9C82-B1E0EBBDDF3B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54899-84E9-49ED-A4A0-19EACE6B471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54899-84E9-49ED-A4A0-19EACE6B471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Pictures\sunflow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2895600"/>
            <a:ext cx="4745494" cy="3581400"/>
          </a:xfrm>
          <a:prstGeom prst="rect">
            <a:avLst/>
          </a:prstGeom>
          <a:noFill/>
        </p:spPr>
      </p:pic>
      <p:sp>
        <p:nvSpPr>
          <p:cNvPr id="6" name="Rounded Rectangle 5"/>
          <p:cNvSpPr/>
          <p:nvPr/>
        </p:nvSpPr>
        <p:spPr>
          <a:xfrm>
            <a:off x="2209800" y="914400"/>
            <a:ext cx="3810000" cy="160020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3600" b="1" dirty="0" err="1" smtClean="0">
                <a:ln/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3600" b="1" dirty="0" smtClean="0">
                <a:ln/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n/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ফুলেল</a:t>
            </a:r>
            <a:r>
              <a:rPr lang="en-US" sz="3600" b="1" dirty="0" smtClean="0">
                <a:ln/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n/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3600" b="1" dirty="0">
              <a:ln/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uper comput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-304800"/>
            <a:ext cx="7391400" cy="25146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Rounded Rectangle 3"/>
          <p:cNvSpPr/>
          <p:nvPr/>
        </p:nvSpPr>
        <p:spPr>
          <a:xfrm>
            <a:off x="3048000" y="2590800"/>
            <a:ext cx="35052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সুপার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endParaRPr 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066800" y="3200400"/>
            <a:ext cx="7315200" cy="3276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বৈশিষ্ঠ্য</a:t>
            </a:r>
            <a:endParaRPr lang="en-US" sz="2800" dirty="0" smtClean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১।সবচেয়ে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শক্তিশালী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ব্যয়বহুল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২।তথ্য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ধারন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ক্ষমতা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প্রসেসিং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দ্রুততা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অবিশ্বাস্য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রকমের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৩।এক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২০০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ব্যবহারকারি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মহাকাষ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গবেষনায়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উদাহরণ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CYBER 205</a:t>
            </a:r>
            <a:endParaRPr lang="en-US" sz="28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ainframe comput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304800"/>
            <a:ext cx="5105400" cy="20574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Rounded Rectangle 2"/>
          <p:cNvSpPr/>
          <p:nvPr/>
        </p:nvSpPr>
        <p:spPr>
          <a:xfrm>
            <a:off x="3048000" y="2590800"/>
            <a:ext cx="3810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মেইনফ্রেম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endParaRPr 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09600" y="3048000"/>
            <a:ext cx="8077200" cy="3200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বৈশিষ্ঠ্য</a:t>
            </a:r>
            <a:endParaRPr lang="en-US" sz="4000" dirty="0" smtClean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১।সুপার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কম্পিউটারের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চেয়ে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ছোট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আকারের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২।এক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সঙ্গে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৮০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জন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লোক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বৈজ্ঞানিক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গবেষণায়</a:t>
            </a:r>
            <a:endParaRPr lang="en-US" sz="28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উদাহরণ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IBM 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3000 SERIS</a:t>
            </a:r>
            <a:endParaRPr lang="en-US" sz="28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28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4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iniframe comput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228600"/>
            <a:ext cx="6324600" cy="23622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Rounded Rectangle 2"/>
          <p:cNvSpPr/>
          <p:nvPr/>
        </p:nvSpPr>
        <p:spPr>
          <a:xfrm>
            <a:off x="2514600" y="2971800"/>
            <a:ext cx="4191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মিনিফ্রেম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endParaRPr 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219200" y="3733800"/>
            <a:ext cx="7620000" cy="3124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বৈশিষ্ট্য</a:t>
            </a:r>
            <a:endParaRPr lang="en-US" sz="4000" dirty="0" smtClean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১।মেইনফ্রেম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কম্পিউটারের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চেয়ে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ছোট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আকারের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২।এক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সঙ্গে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১৪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জন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লোক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বহুজাতিক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কোম্পানিতে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উদাহরণ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PDP11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icro comput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0" y="228600"/>
            <a:ext cx="4876800" cy="236220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Rounded Rectangle 2"/>
          <p:cNvSpPr/>
          <p:nvPr/>
        </p:nvSpPr>
        <p:spPr>
          <a:xfrm>
            <a:off x="3048000" y="2819400"/>
            <a:ext cx="44196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মাইক্রো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endParaRPr 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0" y="3352800"/>
            <a:ext cx="9144000" cy="3581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বৈশিষ্ঠ্য</a:t>
            </a:r>
            <a:endParaRPr lang="en-US" sz="4000" dirty="0" smtClean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১।ক্ষুদ্রাকৃতির 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মাইক্রোপ্রসেসর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দিয়ে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তৈরী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একে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মাইক্রো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২।সাধারনত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একজন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লোক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করে।এজন্য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একে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PC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ব্যক্তিগত,দাপ্তরিক,বিনোদন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ইত্যাদি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কাজে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উদাহরন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DESKTOP,LAPTOP,PALMTOP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ইত্যাদি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esktop comput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228600"/>
            <a:ext cx="4953000" cy="17907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Rounded Rectangle 2"/>
          <p:cNvSpPr/>
          <p:nvPr/>
        </p:nvSpPr>
        <p:spPr>
          <a:xfrm>
            <a:off x="3124200" y="2286006"/>
            <a:ext cx="390072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ডেস্কটপ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endParaRPr lang="en-US" sz="40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990600" y="2895600"/>
            <a:ext cx="73914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ডেস্ক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DESK)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টেবিলের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রেখে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একে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ডেস্কটপ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aptop comput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228600"/>
            <a:ext cx="4495800" cy="25908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Rounded Rectangle 2"/>
          <p:cNvSpPr/>
          <p:nvPr/>
        </p:nvSpPr>
        <p:spPr>
          <a:xfrm>
            <a:off x="2819400" y="3124200"/>
            <a:ext cx="39624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ল্যাপটপ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endParaRPr lang="en-US" sz="40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219200" y="3962400"/>
            <a:ext cx="6400800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লেপ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LAP)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কোলের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রেখে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একে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ল্যাপটপ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alm top comput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00" y="228600"/>
            <a:ext cx="5029200" cy="22098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Rounded Rectangle 2"/>
          <p:cNvSpPr/>
          <p:nvPr/>
        </p:nvSpPr>
        <p:spPr>
          <a:xfrm>
            <a:off x="2971800" y="2735946"/>
            <a:ext cx="41148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পামটপ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endParaRPr lang="en-US" sz="40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828800" y="3505200"/>
            <a:ext cx="6400800" cy="1828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পাম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(PALM)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হাতের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তালুর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রেখে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এ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ধরনের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কম্পিউটারকে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পামটপ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152400"/>
            <a:ext cx="8915400" cy="16002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দলগত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কাজঃ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সুপার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মাইক্রো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কম্পিউটারের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পার্থক্য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খাতায়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048000" y="228600"/>
            <a:ext cx="31242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40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371600" y="1143000"/>
            <a:ext cx="7162800" cy="2743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১।কম্পিউটার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২।সাধারনভাবে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৩।সুপার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কম্পিউটারে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সঙ্গে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জন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ব্যবহারকারি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৪। 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PC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পূর্ণ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রূপ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৫।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LAPTOP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কেন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বলা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?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295400" y="457200"/>
            <a:ext cx="6705600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নির্ধারিত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কাজঃ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মাইক্রো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কম্পিউটারের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শ্রেনি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বিভাগ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বিস্তারিত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লিখে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আনবে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133600" y="838200"/>
            <a:ext cx="5257800" cy="30480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মোহাম্মদ</a:t>
            </a:r>
            <a:r>
              <a:rPr lang="en-U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আইনুল</a:t>
            </a:r>
            <a:r>
              <a:rPr lang="en-U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ইসলাম</a:t>
            </a:r>
            <a:r>
              <a:rPr lang="en-U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ভূইয়া</a:t>
            </a:r>
            <a:r>
              <a:rPr lang="en-U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সহকারি</a:t>
            </a:r>
            <a:r>
              <a:rPr lang="en-U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অধ্যাপক</a:t>
            </a:r>
            <a:endParaRPr lang="en-US" sz="36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r>
              <a:rPr lang="en-US" sz="3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সোনাগাজী</a:t>
            </a:r>
            <a:r>
              <a:rPr lang="en-U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সরকারি</a:t>
            </a:r>
            <a:r>
              <a:rPr lang="en-U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কলেজ,ফেনী</a:t>
            </a:r>
            <a:r>
              <a:rPr lang="en-U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05000" y="533400"/>
            <a:ext cx="45720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3"/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40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chandra mollik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00" y="1524000"/>
            <a:ext cx="3733800" cy="304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828800" y="838200"/>
            <a:ext cx="5943600" cy="27432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শ্রেনিঃএকাদশ</a:t>
            </a:r>
            <a:endParaRPr lang="en-US" sz="3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বিষয়ঃকম্পিউটার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শিক্ষা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4" algn="ctr" rtl="0">
              <a:spcBef>
                <a:spcPct val="0"/>
              </a:spcBef>
            </a:pPr>
            <a:r>
              <a:rPr lang="en-US" sz="44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6600" dirty="0" smtClean="0">
                <a:latin typeface="NikoshBAN" pitchFamily="2" charset="0"/>
                <a:cs typeface="NikoshBAN" pitchFamily="2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5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এ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জানতে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২।কম্পিউটারের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শ্রেনি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বিভাগ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সনাক্ত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৩।বিভিন্ন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ইমেজ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দেখে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কম্পিউটারের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পার্থক্য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বুঝতে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0" y="-76200"/>
            <a:ext cx="9144000" cy="3886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Digital-and-Analog-devic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85106"/>
            <a:ext cx="8229600" cy="5020294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2743200" y="5638800"/>
            <a:ext cx="2971800" cy="914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এনালগ</a:t>
            </a:r>
            <a:endParaRPr lang="en-US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-381000" y="0"/>
            <a:ext cx="9525000" cy="5638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1994616376_135723279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-304800"/>
            <a:ext cx="6858000" cy="571500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2590800" y="5562600"/>
            <a:ext cx="4648200" cy="7620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ডিজিটাল</a:t>
            </a:r>
            <a:endParaRPr lang="en-US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14400" y="685800"/>
            <a:ext cx="7848600" cy="403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rnold Palmer Hospital Hybrid Cath La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2400"/>
            <a:ext cx="8686800" cy="563880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2362200" y="6019800"/>
            <a:ext cx="3962400" cy="6096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হাইব্রিড</a:t>
            </a:r>
            <a:endParaRPr lang="en-US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4"/>
          <p:cNvSpPr txBox="1">
            <a:spLocks/>
          </p:cNvSpPr>
          <p:nvPr/>
        </p:nvSpPr>
        <p:spPr>
          <a:xfrm>
            <a:off x="609600" y="3048000"/>
            <a:ext cx="8382000" cy="32766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7200" b="1" i="0" u="none" strike="noStrike" kern="120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 </a:t>
            </a:r>
            <a:r>
              <a:rPr kumimoji="0" lang="bn-BD" sz="7200" b="1" i="0" u="none" strike="noStrike" kern="120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কম্পিউটারের প্রকারভেদ</a:t>
            </a:r>
            <a:r>
              <a:rPr kumimoji="0" lang="en-US" sz="72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 </a:t>
            </a:r>
            <a:r>
              <a:rPr kumimoji="0" lang="en-US" sz="7200" b="1" i="0" u="none" strike="noStrike" kern="1200" normalizeH="0" baseline="0" noProof="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 </a:t>
            </a:r>
            <a:r>
              <a:rPr kumimoji="0" lang="bn-BD" sz="2000" b="1" i="0" u="none" strike="noStrike" kern="1200" normalizeH="0" baseline="0" noProof="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</a:t>
            </a:r>
            <a:r>
              <a:rPr kumimoji="0" lang="en-US" sz="2000" b="1" i="0" u="none" strike="noStrike" kern="1200" normalizeH="0" baseline="0" noProof="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       	</a:t>
            </a:r>
            <a:r>
              <a:rPr kumimoji="0" lang="en-US" sz="4400" b="1" i="0" u="none" strike="noStrike" kern="1200" normalizeH="0" baseline="0" noProof="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(</a:t>
            </a:r>
            <a:r>
              <a:rPr lang="en-US" sz="4400" b="1" dirty="0" err="1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আকার,আয়তন</a:t>
            </a:r>
            <a:r>
              <a:rPr lang="en-US" sz="44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400" b="1" dirty="0" err="1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ক্ষমতার</a:t>
            </a:r>
            <a:r>
              <a:rPr lang="en-US" sz="44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b="1" dirty="0" err="1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ভিত্তিতে</a:t>
            </a:r>
            <a:r>
              <a:rPr lang="en-US" sz="44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)</a:t>
            </a:r>
            <a:endParaRPr kumimoji="0" lang="en-US" sz="2000" b="1" i="0" u="none" strike="noStrike" kern="1200" normalizeH="0" baseline="0" noProof="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915400" cy="186204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115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 শিরোনাম</a:t>
            </a:r>
            <a:endParaRPr lang="en-US" sz="11500" b="1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04800" y="0"/>
            <a:ext cx="8534400" cy="1295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আকার,আয়তন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ক্ষমতার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ভিত্তি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কম্পিউটারকে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৪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ভাগে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ভাগ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438400" y="1447800"/>
            <a:ext cx="48768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3"/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সুপার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endParaRPr lang="en-US" sz="40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438400" y="2590800"/>
            <a:ext cx="48768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মেইনফ্রেম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514600" y="3886200"/>
            <a:ext cx="48768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মিনিফ্রেম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438400" y="5257800"/>
            <a:ext cx="50292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মাইক্রো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333</Words>
  <Application>Microsoft Office PowerPoint</Application>
  <PresentationFormat>On-screen Show (4:3)</PresentationFormat>
  <Paragraphs>62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Slide 2</vt:lpstr>
      <vt:lpstr>Slide 3</vt:lpstr>
      <vt:lpstr>শিখনফল 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112</cp:revision>
  <dcterms:created xsi:type="dcterms:W3CDTF">2006-08-16T00:00:00Z</dcterms:created>
  <dcterms:modified xsi:type="dcterms:W3CDTF">2013-03-27T09:09:05Z</dcterms:modified>
</cp:coreProperties>
</file>